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1119" r:id="rId257"/>
    <p:sldId id="525" r:id="rId258"/>
    <p:sldId id="526" r:id="rId259"/>
    <p:sldId id="527" r:id="rId260"/>
    <p:sldId id="529" r:id="rId261"/>
    <p:sldId id="530" r:id="rId262"/>
    <p:sldId id="531" r:id="rId263"/>
    <p:sldId id="532" r:id="rId264"/>
    <p:sldId id="533" r:id="rId265"/>
    <p:sldId id="534" r:id="rId266"/>
    <p:sldId id="535" r:id="rId267"/>
    <p:sldId id="536" r:id="rId268"/>
    <p:sldId id="537" r:id="rId269"/>
    <p:sldId id="538"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618" r:id="rId291"/>
    <p:sldId id="563" r:id="rId292"/>
    <p:sldId id="564" r:id="rId293"/>
    <p:sldId id="565" r:id="rId294"/>
    <p:sldId id="566" r:id="rId295"/>
    <p:sldId id="567"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2" r:id="rId327"/>
    <p:sldId id="603" r:id="rId328"/>
    <p:sldId id="604" r:id="rId329"/>
    <p:sldId id="605" r:id="rId330"/>
    <p:sldId id="606" r:id="rId331"/>
    <p:sldId id="607" r:id="rId332"/>
    <p:sldId id="619" r:id="rId333"/>
    <p:sldId id="620" r:id="rId334"/>
    <p:sldId id="621" r:id="rId335"/>
    <p:sldId id="622" r:id="rId336"/>
    <p:sldId id="623" r:id="rId337"/>
    <p:sldId id="624" r:id="rId338"/>
    <p:sldId id="625" r:id="rId339"/>
    <p:sldId id="626" r:id="rId340"/>
    <p:sldId id="627" r:id="rId341"/>
    <p:sldId id="628" r:id="rId342"/>
    <p:sldId id="629" r:id="rId343"/>
    <p:sldId id="630" r:id="rId344"/>
    <p:sldId id="631" r:id="rId345"/>
    <p:sldId id="860" r:id="rId346"/>
    <p:sldId id="861" r:id="rId347"/>
    <p:sldId id="862" r:id="rId348"/>
    <p:sldId id="632" r:id="rId349"/>
    <p:sldId id="633" r:id="rId350"/>
    <p:sldId id="634" r:id="rId351"/>
    <p:sldId id="1086" r:id="rId352"/>
    <p:sldId id="635" r:id="rId353"/>
    <p:sldId id="1087" r:id="rId354"/>
    <p:sldId id="636" r:id="rId355"/>
    <p:sldId id="637" r:id="rId356"/>
    <p:sldId id="1088" r:id="rId357"/>
    <p:sldId id="638" r:id="rId358"/>
    <p:sldId id="639" r:id="rId359"/>
    <p:sldId id="640" r:id="rId360"/>
    <p:sldId id="641" r:id="rId361"/>
    <p:sldId id="642" r:id="rId362"/>
    <p:sldId id="643" r:id="rId363"/>
    <p:sldId id="644" r:id="rId364"/>
    <p:sldId id="645" r:id="rId365"/>
    <p:sldId id="646" r:id="rId366"/>
    <p:sldId id="647" r:id="rId367"/>
    <p:sldId id="648" r:id="rId368"/>
    <p:sldId id="649" r:id="rId369"/>
    <p:sldId id="650" r:id="rId370"/>
    <p:sldId id="651" r:id="rId371"/>
    <p:sldId id="652" r:id="rId372"/>
    <p:sldId id="653" r:id="rId373"/>
    <p:sldId id="654" r:id="rId374"/>
    <p:sldId id="655" r:id="rId375"/>
    <p:sldId id="656" r:id="rId376"/>
    <p:sldId id="657" r:id="rId377"/>
    <p:sldId id="658" r:id="rId378"/>
    <p:sldId id="659" r:id="rId379"/>
    <p:sldId id="660" r:id="rId380"/>
    <p:sldId id="661" r:id="rId381"/>
    <p:sldId id="662" r:id="rId382"/>
    <p:sldId id="663" r:id="rId383"/>
    <p:sldId id="664" r:id="rId384"/>
    <p:sldId id="665" r:id="rId385"/>
    <p:sldId id="666" r:id="rId386"/>
    <p:sldId id="667" r:id="rId387"/>
    <p:sldId id="668" r:id="rId388"/>
    <p:sldId id="669" r:id="rId389"/>
    <p:sldId id="670" r:id="rId390"/>
    <p:sldId id="671" r:id="rId391"/>
    <p:sldId id="672" r:id="rId392"/>
    <p:sldId id="673" r:id="rId393"/>
    <p:sldId id="674" r:id="rId394"/>
    <p:sldId id="859" r:id="rId395"/>
    <p:sldId id="675" r:id="rId396"/>
    <p:sldId id="676" r:id="rId397"/>
    <p:sldId id="677" r:id="rId398"/>
    <p:sldId id="678" r:id="rId399"/>
    <p:sldId id="679" r:id="rId400"/>
    <p:sldId id="680" r:id="rId401"/>
    <p:sldId id="681" r:id="rId402"/>
    <p:sldId id="682" r:id="rId403"/>
    <p:sldId id="683" r:id="rId404"/>
    <p:sldId id="684" r:id="rId405"/>
    <p:sldId id="685" r:id="rId406"/>
    <p:sldId id="686" r:id="rId407"/>
    <p:sldId id="687" r:id="rId408"/>
    <p:sldId id="688" r:id="rId409"/>
    <p:sldId id="689" r:id="rId410"/>
    <p:sldId id="690" r:id="rId411"/>
    <p:sldId id="691" r:id="rId412"/>
    <p:sldId id="692" r:id="rId413"/>
    <p:sldId id="693" r:id="rId414"/>
    <p:sldId id="694" r:id="rId415"/>
    <p:sldId id="695" r:id="rId416"/>
    <p:sldId id="696" r:id="rId417"/>
    <p:sldId id="697" r:id="rId418"/>
    <p:sldId id="698" r:id="rId419"/>
    <p:sldId id="699" r:id="rId420"/>
    <p:sldId id="700" r:id="rId421"/>
    <p:sldId id="701" r:id="rId422"/>
    <p:sldId id="702" r:id="rId423"/>
    <p:sldId id="703" r:id="rId424"/>
    <p:sldId id="704" r:id="rId425"/>
    <p:sldId id="705" r:id="rId426"/>
    <p:sldId id="707" r:id="rId427"/>
    <p:sldId id="708" r:id="rId428"/>
    <p:sldId id="1089" r:id="rId429"/>
    <p:sldId id="864" r:id="rId430"/>
    <p:sldId id="709" r:id="rId431"/>
    <p:sldId id="710" r:id="rId432"/>
    <p:sldId id="711" r:id="rId433"/>
    <p:sldId id="712" r:id="rId434"/>
    <p:sldId id="713" r:id="rId435"/>
    <p:sldId id="714" r:id="rId436"/>
    <p:sldId id="715" r:id="rId437"/>
    <p:sldId id="716" r:id="rId438"/>
    <p:sldId id="717" r:id="rId439"/>
    <p:sldId id="718" r:id="rId440"/>
    <p:sldId id="719" r:id="rId441"/>
    <p:sldId id="720" r:id="rId442"/>
    <p:sldId id="721" r:id="rId443"/>
    <p:sldId id="722" r:id="rId444"/>
    <p:sldId id="723" r:id="rId445"/>
    <p:sldId id="724" r:id="rId446"/>
    <p:sldId id="725" r:id="rId447"/>
    <p:sldId id="726" r:id="rId448"/>
    <p:sldId id="727" r:id="rId449"/>
    <p:sldId id="728" r:id="rId450"/>
    <p:sldId id="729" r:id="rId451"/>
    <p:sldId id="730" r:id="rId452"/>
    <p:sldId id="731" r:id="rId453"/>
    <p:sldId id="732" r:id="rId454"/>
    <p:sldId id="733" r:id="rId455"/>
    <p:sldId id="734" r:id="rId456"/>
    <p:sldId id="735" r:id="rId457"/>
    <p:sldId id="736" r:id="rId458"/>
    <p:sldId id="737" r:id="rId459"/>
    <p:sldId id="738" r:id="rId460"/>
    <p:sldId id="739" r:id="rId461"/>
    <p:sldId id="740" r:id="rId462"/>
    <p:sldId id="741" r:id="rId463"/>
    <p:sldId id="742" r:id="rId464"/>
    <p:sldId id="743" r:id="rId465"/>
    <p:sldId id="744" r:id="rId466"/>
    <p:sldId id="745" r:id="rId467"/>
    <p:sldId id="746" r:id="rId468"/>
    <p:sldId id="747" r:id="rId469"/>
    <p:sldId id="748" r:id="rId470"/>
    <p:sldId id="749" r:id="rId471"/>
    <p:sldId id="750" r:id="rId472"/>
    <p:sldId id="751" r:id="rId473"/>
    <p:sldId id="752" r:id="rId474"/>
    <p:sldId id="753" r:id="rId475"/>
    <p:sldId id="754" r:id="rId476"/>
    <p:sldId id="755" r:id="rId477"/>
    <p:sldId id="756" r:id="rId478"/>
    <p:sldId id="757" r:id="rId479"/>
    <p:sldId id="758" r:id="rId480"/>
    <p:sldId id="759" r:id="rId481"/>
    <p:sldId id="760" r:id="rId482"/>
    <p:sldId id="761" r:id="rId483"/>
    <p:sldId id="762" r:id="rId484"/>
    <p:sldId id="763" r:id="rId485"/>
    <p:sldId id="764" r:id="rId486"/>
    <p:sldId id="765" r:id="rId487"/>
    <p:sldId id="766" r:id="rId488"/>
    <p:sldId id="767" r:id="rId489"/>
    <p:sldId id="768" r:id="rId490"/>
    <p:sldId id="769" r:id="rId491"/>
    <p:sldId id="770" r:id="rId492"/>
    <p:sldId id="771" r:id="rId493"/>
    <p:sldId id="772" r:id="rId494"/>
    <p:sldId id="773" r:id="rId495"/>
    <p:sldId id="774" r:id="rId496"/>
    <p:sldId id="775" r:id="rId497"/>
    <p:sldId id="776" r:id="rId498"/>
    <p:sldId id="777" r:id="rId499"/>
    <p:sldId id="778" r:id="rId500"/>
    <p:sldId id="779" r:id="rId501"/>
    <p:sldId id="780" r:id="rId502"/>
    <p:sldId id="781" r:id="rId503"/>
    <p:sldId id="782" r:id="rId504"/>
    <p:sldId id="783" r:id="rId505"/>
    <p:sldId id="784" r:id="rId506"/>
    <p:sldId id="785" r:id="rId507"/>
    <p:sldId id="786" r:id="rId508"/>
    <p:sldId id="787" r:id="rId509"/>
    <p:sldId id="788" r:id="rId510"/>
    <p:sldId id="789" r:id="rId511"/>
    <p:sldId id="790" r:id="rId512"/>
    <p:sldId id="791" r:id="rId513"/>
    <p:sldId id="792" r:id="rId514"/>
    <p:sldId id="793" r:id="rId515"/>
    <p:sldId id="794" r:id="rId516"/>
    <p:sldId id="795" r:id="rId517"/>
    <p:sldId id="796" r:id="rId518"/>
    <p:sldId id="797" r:id="rId519"/>
    <p:sldId id="798" r:id="rId520"/>
    <p:sldId id="799" r:id="rId521"/>
    <p:sldId id="800" r:id="rId522"/>
    <p:sldId id="801" r:id="rId523"/>
    <p:sldId id="802" r:id="rId524"/>
    <p:sldId id="803" r:id="rId525"/>
    <p:sldId id="804" r:id="rId526"/>
    <p:sldId id="805" r:id="rId527"/>
    <p:sldId id="806" r:id="rId528"/>
    <p:sldId id="807" r:id="rId529"/>
    <p:sldId id="808" r:id="rId530"/>
    <p:sldId id="809" r:id="rId531"/>
    <p:sldId id="810" r:id="rId532"/>
    <p:sldId id="811" r:id="rId533"/>
    <p:sldId id="812" r:id="rId534"/>
    <p:sldId id="813" r:id="rId535"/>
    <p:sldId id="814" r:id="rId536"/>
    <p:sldId id="815" r:id="rId537"/>
    <p:sldId id="816" r:id="rId538"/>
    <p:sldId id="817" r:id="rId539"/>
    <p:sldId id="818" r:id="rId540"/>
    <p:sldId id="819" r:id="rId541"/>
    <p:sldId id="820" r:id="rId542"/>
    <p:sldId id="821" r:id="rId543"/>
    <p:sldId id="822" r:id="rId544"/>
    <p:sldId id="823" r:id="rId545"/>
    <p:sldId id="824" r:id="rId546"/>
    <p:sldId id="825" r:id="rId547"/>
    <p:sldId id="826" r:id="rId548"/>
    <p:sldId id="827" r:id="rId549"/>
    <p:sldId id="828" r:id="rId550"/>
    <p:sldId id="829" r:id="rId551"/>
    <p:sldId id="830" r:id="rId552"/>
    <p:sldId id="831" r:id="rId553"/>
    <p:sldId id="832" r:id="rId554"/>
    <p:sldId id="833" r:id="rId555"/>
    <p:sldId id="834" r:id="rId556"/>
    <p:sldId id="835" r:id="rId557"/>
    <p:sldId id="836" r:id="rId558"/>
    <p:sldId id="837" r:id="rId559"/>
    <p:sldId id="838" r:id="rId560"/>
    <p:sldId id="839" r:id="rId561"/>
    <p:sldId id="840" r:id="rId562"/>
    <p:sldId id="841" r:id="rId563"/>
    <p:sldId id="842" r:id="rId564"/>
    <p:sldId id="843" r:id="rId565"/>
    <p:sldId id="844" r:id="rId566"/>
    <p:sldId id="845" r:id="rId567"/>
    <p:sldId id="863" r:id="rId568"/>
    <p:sldId id="865" r:id="rId569"/>
    <p:sldId id="846" r:id="rId570"/>
    <p:sldId id="503" r:id="rId571"/>
    <p:sldId id="1101" r:id="rId572"/>
    <p:sldId id="1118" r:id="rId573"/>
    <p:sldId id="1120"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1119"/>
            <p14:sldId id="525"/>
            <p14:sldId id="526"/>
            <p14:sldId id="52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3.png"/></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jpe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3.png"/></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C7102FD4-86E9-4421-9500-E6B5366408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5301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53653"/>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734773"/>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63580"/>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Arial" panose="020B0604020202020204" pitchFamily="34"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464032"/>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2924944"/>
            <a:ext cx="3961884" cy="369284"/>
          </a:xfrm>
          <a:prstGeom prst="rect">
            <a:avLst/>
          </a:prstGeom>
          <a:noFill/>
        </p:spPr>
        <p:txBody>
          <a:bodyPr wrap="square">
            <a:spAutoFit/>
          </a:bodyPr>
          <a:lstStyle/>
          <a:p>
            <a:r>
              <a:rPr lang="en-IN" dirty="0">
                <a:solidFill>
                  <a:schemeClr val="accent4">
                    <a:lumMod val="50000"/>
                  </a:schemeClr>
                </a:solidFill>
                <a:latin typeface="Arial" panose="020B0604020202020204" pitchFamily="34" charset="0"/>
                <a:cs typeface="Arial" panose="020B0604020202020204" pitchFamily="34" charset="0"/>
              </a:rPr>
              <a:t>Note: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2123658"/>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sz="20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b="1"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pic>
        <p:nvPicPr>
          <p:cNvPr id="11" name="Picture 10">
            <a:extLst>
              <a:ext uri="{FF2B5EF4-FFF2-40B4-BE49-F238E27FC236}">
                <a16:creationId xmlns:a16="http://schemas.microsoft.com/office/drawing/2014/main" id="{5AC8EA7D-0F7F-4486-96BB-E0A90BC322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137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10" name="Picture 9">
            <a:extLst>
              <a:ext uri="{FF2B5EF4-FFF2-40B4-BE49-F238E27FC236}">
                <a16:creationId xmlns:a16="http://schemas.microsoft.com/office/drawing/2014/main" id="{8809A1D9-FBCC-45B4-B899-50B44A4BE7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9068523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75979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18141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pic>
        <p:nvPicPr>
          <p:cNvPr id="6" name="Picture 5">
            <a:extLst>
              <a:ext uri="{FF2B5EF4-FFF2-40B4-BE49-F238E27FC236}">
                <a16:creationId xmlns:a16="http://schemas.microsoft.com/office/drawing/2014/main" id="{83DA3E06-32C9-4DC2-B312-755220DC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048195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25BE70B8-3AAC-4B1F-8175-43129C21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04350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pic>
        <p:nvPicPr>
          <p:cNvPr id="7" name="Picture 6">
            <a:extLst>
              <a:ext uri="{FF2B5EF4-FFF2-40B4-BE49-F238E27FC236}">
                <a16:creationId xmlns:a16="http://schemas.microsoft.com/office/drawing/2014/main" id="{350D9CE0-E7B9-4665-8998-D8CE63522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56040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pic>
        <p:nvPicPr>
          <p:cNvPr id="8" name="Picture 7">
            <a:extLst>
              <a:ext uri="{FF2B5EF4-FFF2-40B4-BE49-F238E27FC236}">
                <a16:creationId xmlns:a16="http://schemas.microsoft.com/office/drawing/2014/main" id="{7B28B2C5-B54D-450F-88B5-21F5B717AB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318776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pic>
        <p:nvPicPr>
          <p:cNvPr id="6" name="Picture 5">
            <a:extLst>
              <a:ext uri="{FF2B5EF4-FFF2-40B4-BE49-F238E27FC236}">
                <a16:creationId xmlns:a16="http://schemas.microsoft.com/office/drawing/2014/main" id="{C0FEEA48-409F-4CBD-ADAA-99396A96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319213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189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485230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pic>
        <p:nvPicPr>
          <p:cNvPr id="6" name="Picture 5">
            <a:extLst>
              <a:ext uri="{FF2B5EF4-FFF2-40B4-BE49-F238E27FC236}">
                <a16:creationId xmlns:a16="http://schemas.microsoft.com/office/drawing/2014/main" id="{D95B4A2A-F6E7-4A22-80C2-3F45FFBE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667537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pic>
        <p:nvPicPr>
          <p:cNvPr id="9" name="Picture 8">
            <a:extLst>
              <a:ext uri="{FF2B5EF4-FFF2-40B4-BE49-F238E27FC236}">
                <a16:creationId xmlns:a16="http://schemas.microsoft.com/office/drawing/2014/main" id="{09BC7E17-B2DE-4078-B82E-3F4AE70BA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286125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9396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118543" y="1703036"/>
            <a:ext cx="5421052" cy="4316762"/>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86893" y="71028"/>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406574" y="3645024"/>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6574" y="3142709"/>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26900803"/>
              </p:ext>
            </p:extLst>
          </p:nvPr>
        </p:nvGraphicFramePr>
        <p:xfrm>
          <a:off x="1578223"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8861355"/>
              </p:ext>
            </p:extLst>
          </p:nvPr>
        </p:nvGraphicFramePr>
        <p:xfrm>
          <a:off x="4658480" y="402027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447484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741586110"/>
              </p:ext>
            </p:extLst>
          </p:nvPr>
        </p:nvGraphicFramePr>
        <p:xfrm>
          <a:off x="7883045"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334566"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37493716"/>
              </p:ext>
            </p:extLst>
          </p:nvPr>
        </p:nvGraphicFramePr>
        <p:xfrm>
          <a:off x="1662592"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7105181"/>
              </p:ext>
            </p:extLst>
          </p:nvPr>
        </p:nvGraphicFramePr>
        <p:xfrm>
          <a:off x="4742849" y="3217556"/>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09519" y="3233164"/>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09501" y="39189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299334826"/>
              </p:ext>
            </p:extLst>
          </p:nvPr>
        </p:nvGraphicFramePr>
        <p:xfrm>
          <a:off x="7967414" y="3214925"/>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8542" y="1358230"/>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8617" y="5290564"/>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1947836713"/>
              </p:ext>
            </p:extLst>
          </p:nvPr>
        </p:nvGraphicFramePr>
        <p:xfrm>
          <a:off x="7956530" y="4967525"/>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4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378904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5" name="Rectangle 4"/>
          <p:cNvSpPr/>
          <p:nvPr/>
        </p:nvSpPr>
        <p:spPr>
          <a:xfrm>
            <a:off x="334566" y="4581128"/>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836712"/>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Tree>
    <p:extLst>
      <p:ext uri="{BB962C8B-B14F-4D97-AF65-F5344CB8AC3E}">
        <p14:creationId xmlns:p14="http://schemas.microsoft.com/office/powerpoint/2010/main" val="16396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single row subquery returns </a:t>
            </a:r>
            <a:r>
              <a:rPr lang="en-IN" sz="2200" b="1" i="1" dirty="0">
                <a:solidFill>
                  <a:srgbClr val="FFC000"/>
                </a:solidFill>
                <a:latin typeface="Arial" panose="020B0604020202020204" pitchFamily="34" charset="0"/>
                <a:cs typeface="Arial" panose="020B0604020202020204" pitchFamily="34" charset="0"/>
              </a:rPr>
              <a:t>zero or one row </a:t>
            </a:r>
            <a:r>
              <a:rPr lang="en-IN" sz="2200" dirty="0">
                <a:latin typeface="Arial" panose="020B0604020202020204" pitchFamily="34"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769441"/>
          </a:xfrm>
          <a:prstGeom prst="rect">
            <a:avLst/>
          </a:prstGeom>
        </p:spPr>
        <p:txBody>
          <a:bodyPr wrap="square">
            <a:spAutoFit/>
          </a:bodyPr>
          <a:lstStyle/>
          <a:p>
            <a:pPr algn="just"/>
            <a:r>
              <a:rPr lang="en-IN" sz="2200" dirty="0">
                <a:latin typeface="Arial" panose="020B0604020202020204" pitchFamily="34" charset="0"/>
                <a:cs typeface="Arial" panose="020B0604020202020204" pitchFamily="34" charset="0"/>
              </a:rPr>
              <a:t>A multiple row subquery returns </a:t>
            </a:r>
            <a:r>
              <a:rPr lang="en-IN" sz="2200" b="1" i="1" dirty="0">
                <a:solidFill>
                  <a:srgbClr val="FFC000"/>
                </a:solidFill>
                <a:latin typeface="Arial" panose="020B0604020202020204" pitchFamily="34" charset="0"/>
                <a:cs typeface="Arial" panose="020B0604020202020204" pitchFamily="34" charset="0"/>
              </a:rPr>
              <a:t>one or more rows </a:t>
            </a:r>
            <a:r>
              <a:rPr lang="en-IN" sz="2200" dirty="0">
                <a:latin typeface="Arial" panose="020B0604020202020204" pitchFamily="34" charset="0"/>
                <a:cs typeface="Arial" panose="020B0604020202020204" pitchFamily="34" charset="0"/>
              </a:rPr>
              <a:t>to the outer SQL statement. You may use the </a:t>
            </a:r>
            <a:r>
              <a:rPr lang="en-IN" sz="2200" b="1" i="1" dirty="0">
                <a:solidFill>
                  <a:srgbClr val="C00000"/>
                </a:solidFill>
                <a:latin typeface="Arial" panose="020B0604020202020204" pitchFamily="34" charset="0"/>
                <a:cs typeface="Arial" panose="020B0604020202020204" pitchFamily="34" charset="0"/>
              </a:rPr>
              <a:t>I</a:t>
            </a:r>
            <a:r>
              <a:rPr lang="en-IN" sz="2200" b="1" i="1" dirty="0">
                <a:solidFill>
                  <a:srgbClr val="C41A1A"/>
                </a:solidFill>
                <a:latin typeface="Arial" panose="020B0604020202020204" pitchFamily="34" charset="0"/>
                <a:cs typeface="Arial" panose="020B0604020202020204" pitchFamily="34" charset="0"/>
              </a:rPr>
              <a:t>N</a:t>
            </a:r>
            <a:r>
              <a:rPr lang="en-IN" sz="2200" dirty="0">
                <a:latin typeface="Arial" panose="020B0604020202020204" pitchFamily="34" charset="0"/>
                <a:cs typeface="Arial" panose="020B0604020202020204" pitchFamily="34" charset="0"/>
              </a:rPr>
              <a:t>, </a:t>
            </a:r>
            <a:r>
              <a:rPr lang="en-IN" sz="2200" b="1" i="1" dirty="0">
                <a:solidFill>
                  <a:srgbClr val="C41A1A"/>
                </a:solidFill>
                <a:latin typeface="Arial" panose="020B0604020202020204" pitchFamily="34" charset="0"/>
                <a:cs typeface="Arial" panose="020B0604020202020204" pitchFamily="34" charset="0"/>
              </a:rPr>
              <a:t>ANY</a:t>
            </a:r>
            <a:r>
              <a:rPr lang="en-IN" sz="2200" dirty="0">
                <a:latin typeface="Arial" panose="020B0604020202020204" pitchFamily="34" charset="0"/>
                <a:cs typeface="Arial" panose="020B0604020202020204" pitchFamily="34" charset="0"/>
              </a:rPr>
              <a:t>, or </a:t>
            </a:r>
            <a:r>
              <a:rPr lang="en-IN" sz="2200" b="1" i="1" dirty="0">
                <a:solidFill>
                  <a:srgbClr val="C41A1A"/>
                </a:solidFill>
                <a:latin typeface="Arial" panose="020B0604020202020204" pitchFamily="34" charset="0"/>
                <a:cs typeface="Arial" panose="020B0604020202020204" pitchFamily="34" charset="0"/>
              </a:rPr>
              <a:t>ALL</a:t>
            </a:r>
            <a:r>
              <a:rPr lang="en-IN" sz="22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034136" y="539388"/>
            <a:ext cx="5740674" cy="400110"/>
          </a:xfrm>
          <a:prstGeom prst="rect">
            <a:avLst/>
          </a:prstGeom>
        </p:spPr>
        <p:txBody>
          <a:bodyPr wrap="none">
            <a:spAutoFit/>
          </a:bodyPr>
          <a:lstStyle/>
          <a:p>
            <a:r>
              <a:rPr lang="en-US" sz="2000" b="1" dirty="0">
                <a:solidFill>
                  <a:srgbClr val="222222"/>
                </a:solidFill>
                <a:latin typeface="arial" panose="020B0604020202020204" pitchFamily="34" charset="0"/>
              </a:rPr>
              <a:t>subquery</a:t>
            </a:r>
            <a:r>
              <a:rPr lang="en-US" sz="2000" dirty="0">
                <a:solidFill>
                  <a:srgbClr val="222222"/>
                </a:solidFill>
                <a:latin typeface="arial" panose="020B0604020202020204" pitchFamily="34" charset="0"/>
              </a:rPr>
              <a:t> is a query nested within another query</a:t>
            </a:r>
            <a:endParaRPr lang="en-IN" sz="2000"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478582" y="1117188"/>
            <a:ext cx="11377264"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908720"/>
            <a:ext cx="11449272"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3653636"/>
            <a:ext cx="8990430" cy="1415772"/>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2132856"/>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4653136"/>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2" name="Rectangle 1"/>
          <p:cNvSpPr/>
          <p:nvPr/>
        </p:nvSpPr>
        <p:spPr>
          <a:xfrm>
            <a:off x="262558" y="764704"/>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4221282546"/>
              </p:ext>
            </p:extLst>
          </p:nvPr>
        </p:nvGraphicFramePr>
        <p:xfrm>
          <a:off x="262558" y="1493597"/>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362601"/>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150373"/>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120170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884363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846734" y="148570"/>
            <a:ext cx="401917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753284" y="7940"/>
            <a:ext cx="4989994"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190550" y="995499"/>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945771"/>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0153129"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4175209"/>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373216"/>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638822" y="140525"/>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8274"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33016601"/>
              </p:ext>
            </p:extLst>
          </p:nvPr>
        </p:nvGraphicFramePr>
        <p:xfrm>
          <a:off x="406574" y="836711"/>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815882"/>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Note: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sz="2000"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43342" y="3179782"/>
            <a:ext cx="9103727"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a:t>
            </a:r>
          </a:p>
          <a:p>
            <a:r>
              <a:rPr lang="en-IN" dirty="0">
                <a:latin typeface="Arial" panose="020B0604020202020204" pitchFamily="34" charset="0"/>
                <a:cs typeface="Arial" panose="020B0604020202020204" pitchFamily="34" charset="0"/>
              </a:rPr>
              <a:t>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406574" y="4367426"/>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406574" y="1157093"/>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 </a:t>
            </a:r>
          </a:p>
          <a:p>
            <a:r>
              <a:rPr lang="en-IN" sz="2200" dirty="0">
                <a:solidFill>
                  <a:schemeClr val="bg2">
                    <a:lumMod val="1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5649</TotalTime>
  <Words>42234</Words>
  <Application>Microsoft Office PowerPoint</Application>
  <PresentationFormat>Custom</PresentationFormat>
  <Paragraphs>5245</Paragraphs>
  <Slides>573</Slides>
  <Notes>11</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1223</cp:revision>
  <dcterms:created xsi:type="dcterms:W3CDTF">2019-04-24T09:11:59Z</dcterms:created>
  <dcterms:modified xsi:type="dcterms:W3CDTF">2020-05-04T09:41:36Z</dcterms:modified>
</cp:coreProperties>
</file>